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1DCD6-B89C-4A43-A121-8649AD5F5DCE}" type="datetimeFigureOut">
              <a:rPr lang="hu-HU" smtClean="0"/>
              <a:t>2016.12.23.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5E451-C854-4FCE-BBFC-33B3FE96AD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03926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1DCD6-B89C-4A43-A121-8649AD5F5DCE}" type="datetimeFigureOut">
              <a:rPr lang="hu-HU" smtClean="0"/>
              <a:t>2016.12.23.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5E451-C854-4FCE-BBFC-33B3FE96AD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5965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1DCD6-B89C-4A43-A121-8649AD5F5DCE}" type="datetimeFigureOut">
              <a:rPr lang="hu-HU" smtClean="0"/>
              <a:t>2016.12.23.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5E451-C854-4FCE-BBFC-33B3FE96AD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53524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1DCD6-B89C-4A43-A121-8649AD5F5DCE}" type="datetimeFigureOut">
              <a:rPr lang="hu-HU" smtClean="0"/>
              <a:t>2016.12.23.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5E451-C854-4FCE-BBFC-33B3FE96AD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25278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1DCD6-B89C-4A43-A121-8649AD5F5DCE}" type="datetimeFigureOut">
              <a:rPr lang="hu-HU" smtClean="0"/>
              <a:t>2016.12.23.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5E451-C854-4FCE-BBFC-33B3FE96AD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70783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1DCD6-B89C-4A43-A121-8649AD5F5DCE}" type="datetimeFigureOut">
              <a:rPr lang="hu-HU" smtClean="0"/>
              <a:t>2016.12.23.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5E451-C854-4FCE-BBFC-33B3FE96AD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78094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1DCD6-B89C-4A43-A121-8649AD5F5DCE}" type="datetimeFigureOut">
              <a:rPr lang="hu-HU" smtClean="0"/>
              <a:t>2016.12.23.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5E451-C854-4FCE-BBFC-33B3FE96AD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50222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1DCD6-B89C-4A43-A121-8649AD5F5DCE}" type="datetimeFigureOut">
              <a:rPr lang="hu-HU" smtClean="0"/>
              <a:t>2016.12.23.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5E451-C854-4FCE-BBFC-33B3FE96AD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530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1DCD6-B89C-4A43-A121-8649AD5F5DCE}" type="datetimeFigureOut">
              <a:rPr lang="hu-HU" smtClean="0"/>
              <a:t>2016.12.23.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5E451-C854-4FCE-BBFC-33B3FE96AD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28153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1DCD6-B89C-4A43-A121-8649AD5F5DCE}" type="datetimeFigureOut">
              <a:rPr lang="hu-HU" smtClean="0"/>
              <a:t>2016.12.23.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5E451-C854-4FCE-BBFC-33B3FE96AD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51594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1DCD6-B89C-4A43-A121-8649AD5F5DCE}" type="datetimeFigureOut">
              <a:rPr lang="hu-HU" smtClean="0"/>
              <a:t>2016.12.23.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5E451-C854-4FCE-BBFC-33B3FE96AD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42030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1DCD6-B89C-4A43-A121-8649AD5F5DCE}" type="datetimeFigureOut">
              <a:rPr lang="hu-HU" smtClean="0"/>
              <a:t>2016.12.23.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65E451-C854-4FCE-BBFC-33B3FE96AD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22552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207" y="704850"/>
            <a:ext cx="9867900" cy="5448300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10705107" y="1167064"/>
            <a:ext cx="8534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smtClean="0">
                <a:solidFill>
                  <a:srgbClr val="C00000"/>
                </a:solidFill>
              </a:rPr>
              <a:t>fejlec</a:t>
            </a:r>
            <a:endParaRPr lang="hu-HU" sz="2400">
              <a:solidFill>
                <a:srgbClr val="C00000"/>
              </a:solidFill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10707713" y="3198167"/>
            <a:ext cx="12623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smtClean="0">
                <a:solidFill>
                  <a:srgbClr val="C00000"/>
                </a:solidFill>
              </a:rPr>
              <a:t>tartalom</a:t>
            </a:r>
            <a:endParaRPr lang="hu-HU" sz="2400">
              <a:solidFill>
                <a:srgbClr val="C00000"/>
              </a:solidFill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10705107" y="5506271"/>
            <a:ext cx="9188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smtClean="0">
                <a:solidFill>
                  <a:srgbClr val="C00000"/>
                </a:solidFill>
              </a:rPr>
              <a:t>lablec</a:t>
            </a:r>
            <a:endParaRPr lang="hu-HU" sz="2400">
              <a:solidFill>
                <a:srgbClr val="C00000"/>
              </a:solidFill>
            </a:endParaRPr>
          </a:p>
        </p:txBody>
      </p:sp>
      <p:sp>
        <p:nvSpPr>
          <p:cNvPr id="8" name="Szövegdoboz 7"/>
          <p:cNvSpPr txBox="1"/>
          <p:nvPr/>
        </p:nvSpPr>
        <p:spPr>
          <a:xfrm rot="16200000">
            <a:off x="112936" y="3198166"/>
            <a:ext cx="9277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smtClean="0">
                <a:solidFill>
                  <a:srgbClr val="C00000"/>
                </a:solidFill>
              </a:rPr>
              <a:t>tarolo</a:t>
            </a:r>
            <a:endParaRPr lang="hu-HU" sz="2400">
              <a:solidFill>
                <a:srgbClr val="C00000"/>
              </a:solidFill>
            </a:endParaRPr>
          </a:p>
        </p:txBody>
      </p:sp>
      <p:cxnSp>
        <p:nvCxnSpPr>
          <p:cNvPr id="12" name="Egyenes összekötő nyíllal 11"/>
          <p:cNvCxnSpPr/>
          <p:nvPr/>
        </p:nvCxnSpPr>
        <p:spPr>
          <a:xfrm>
            <a:off x="998621" y="782053"/>
            <a:ext cx="12032" cy="5281863"/>
          </a:xfrm>
          <a:prstGeom prst="straightConnector1">
            <a:avLst/>
          </a:prstGeom>
          <a:ln w="76200">
            <a:solidFill>
              <a:srgbClr val="C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gyenes összekötő nyíllal 12"/>
          <p:cNvCxnSpPr/>
          <p:nvPr/>
        </p:nvCxnSpPr>
        <p:spPr>
          <a:xfrm flipH="1">
            <a:off x="10494781" y="782053"/>
            <a:ext cx="7319" cy="1118936"/>
          </a:xfrm>
          <a:prstGeom prst="straightConnector1">
            <a:avLst/>
          </a:prstGeom>
          <a:ln w="76200">
            <a:solidFill>
              <a:srgbClr val="C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gyenes összekötő nyíllal 14"/>
          <p:cNvCxnSpPr/>
          <p:nvPr/>
        </p:nvCxnSpPr>
        <p:spPr>
          <a:xfrm>
            <a:off x="10508919" y="5342021"/>
            <a:ext cx="2607" cy="739942"/>
          </a:xfrm>
          <a:prstGeom prst="straightConnector1">
            <a:avLst/>
          </a:prstGeom>
          <a:ln w="76200">
            <a:solidFill>
              <a:srgbClr val="C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gyenes összekötő nyíllal 16"/>
          <p:cNvCxnSpPr/>
          <p:nvPr/>
        </p:nvCxnSpPr>
        <p:spPr>
          <a:xfrm>
            <a:off x="10492835" y="1900989"/>
            <a:ext cx="7797" cy="3451103"/>
          </a:xfrm>
          <a:prstGeom prst="straightConnector1">
            <a:avLst/>
          </a:prstGeom>
          <a:ln w="76200">
            <a:solidFill>
              <a:srgbClr val="C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6986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4</Words>
  <Application>Microsoft Office PowerPoint</Application>
  <PresentationFormat>Szélesvásznú</PresentationFormat>
  <Paragraphs>4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Office-téma</vt:lpstr>
      <vt:lpstr>PowerPoint bemutató</vt:lpstr>
    </vt:vector>
  </TitlesOfParts>
  <Company>Otthon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Tóth József</dc:creator>
  <cp:lastModifiedBy>Tóth József</cp:lastModifiedBy>
  <cp:revision>3</cp:revision>
  <dcterms:created xsi:type="dcterms:W3CDTF">2016-12-23T10:35:13Z</dcterms:created>
  <dcterms:modified xsi:type="dcterms:W3CDTF">2016-12-23T11:28:49Z</dcterms:modified>
</cp:coreProperties>
</file>