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321" autoAdjust="0"/>
    <p:restoredTop sz="96453" autoAdjust="0"/>
  </p:normalViewPr>
  <p:slideViewPr>
    <p:cSldViewPr snapToGrid="0">
      <p:cViewPr>
        <p:scale>
          <a:sx n="70" d="100"/>
          <a:sy n="70" d="100"/>
        </p:scale>
        <p:origin x="972" y="11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34491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9107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1535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0208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3208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346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151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091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547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957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0824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BD16D-7FFF-4AC1-9517-8DC7500445E2}" type="datetimeFigureOut">
              <a:rPr lang="hu-HU" smtClean="0"/>
              <a:t>2016.12.27.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4645E-AAD6-40E5-8737-58210BEECC6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693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Kép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680" y="246159"/>
            <a:ext cx="6381804" cy="6407641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9647193" y="528301"/>
            <a:ext cx="1150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header</a:t>
            </a:r>
            <a:endParaRPr lang="hu-HU" sz="2400">
              <a:solidFill>
                <a:srgbClr val="C00000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 rot="16200000">
            <a:off x="2321891" y="3395708"/>
            <a:ext cx="927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tarolo</a:t>
            </a:r>
            <a:endParaRPr lang="hu-HU" sz="2400">
              <a:solidFill>
                <a:srgbClr val="C00000"/>
              </a:solidFill>
            </a:endParaRPr>
          </a:p>
        </p:txBody>
      </p:sp>
      <p:cxnSp>
        <p:nvCxnSpPr>
          <p:cNvPr id="10" name="Egyenes összekötő nyíllal 9"/>
          <p:cNvCxnSpPr/>
          <p:nvPr/>
        </p:nvCxnSpPr>
        <p:spPr>
          <a:xfrm>
            <a:off x="3124495" y="405462"/>
            <a:ext cx="19397" cy="6252192"/>
          </a:xfrm>
          <a:prstGeom prst="straightConnector1">
            <a:avLst/>
          </a:prstGeom>
          <a:ln w="762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zövegdoboz 23"/>
          <p:cNvSpPr txBox="1"/>
          <p:nvPr/>
        </p:nvSpPr>
        <p:spPr>
          <a:xfrm>
            <a:off x="1653574" y="92046"/>
            <a:ext cx="750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smtClean="0">
                <a:solidFill>
                  <a:srgbClr val="C00000"/>
                </a:solidFill>
              </a:rPr>
              <a:t>nav</a:t>
            </a:r>
            <a:endParaRPr lang="hu-HU" sz="2400">
              <a:solidFill>
                <a:srgbClr val="C00000"/>
              </a:solidFill>
            </a:endParaRPr>
          </a:p>
        </p:txBody>
      </p:sp>
      <p:cxnSp>
        <p:nvCxnSpPr>
          <p:cNvPr id="25" name="Egyenes összekötő nyíllal 24"/>
          <p:cNvCxnSpPr>
            <a:stCxn id="24" idx="3"/>
          </p:cNvCxnSpPr>
          <p:nvPr/>
        </p:nvCxnSpPr>
        <p:spPr>
          <a:xfrm flipV="1">
            <a:off x="2404152" y="322878"/>
            <a:ext cx="555241" cy="1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nyíllal 27"/>
          <p:cNvCxnSpPr/>
          <p:nvPr/>
        </p:nvCxnSpPr>
        <p:spPr>
          <a:xfrm flipH="1" flipV="1">
            <a:off x="8691937" y="782052"/>
            <a:ext cx="943454" cy="2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zövegdoboz 29"/>
          <p:cNvSpPr txBox="1"/>
          <p:nvPr/>
        </p:nvSpPr>
        <p:spPr>
          <a:xfrm>
            <a:off x="9626645" y="6148265"/>
            <a:ext cx="1150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footer</a:t>
            </a:r>
            <a:endParaRPr lang="hu-HU" sz="2400">
              <a:solidFill>
                <a:srgbClr val="C00000"/>
              </a:solidFill>
            </a:endParaRPr>
          </a:p>
        </p:txBody>
      </p:sp>
      <p:cxnSp>
        <p:nvCxnSpPr>
          <p:cNvPr id="31" name="Egyenes összekötő nyíllal 30"/>
          <p:cNvCxnSpPr/>
          <p:nvPr/>
        </p:nvCxnSpPr>
        <p:spPr>
          <a:xfrm flipH="1" flipV="1">
            <a:off x="8671389" y="6402016"/>
            <a:ext cx="943454" cy="2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zövegdoboz 31"/>
          <p:cNvSpPr txBox="1"/>
          <p:nvPr/>
        </p:nvSpPr>
        <p:spPr>
          <a:xfrm>
            <a:off x="1541124" y="1899896"/>
            <a:ext cx="876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400" smtClean="0">
                <a:solidFill>
                  <a:srgbClr val="C00000"/>
                </a:solidFill>
              </a:rPr>
              <a:t>main</a:t>
            </a:r>
            <a:endParaRPr lang="hu-HU" sz="2400">
              <a:solidFill>
                <a:srgbClr val="C00000"/>
              </a:solidFill>
            </a:endParaRPr>
          </a:p>
        </p:txBody>
      </p:sp>
      <p:cxnSp>
        <p:nvCxnSpPr>
          <p:cNvPr id="33" name="Egyenes összekötő nyíllal 32"/>
          <p:cNvCxnSpPr>
            <a:stCxn id="32" idx="3"/>
          </p:cNvCxnSpPr>
          <p:nvPr/>
        </p:nvCxnSpPr>
        <p:spPr>
          <a:xfrm flipV="1">
            <a:off x="2417639" y="2126875"/>
            <a:ext cx="1869604" cy="3854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zövegdoboz 36"/>
          <p:cNvSpPr txBox="1"/>
          <p:nvPr/>
        </p:nvSpPr>
        <p:spPr>
          <a:xfrm>
            <a:off x="9614843" y="2839504"/>
            <a:ext cx="1150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aside</a:t>
            </a:r>
            <a:endParaRPr lang="hu-HU" sz="2400">
              <a:solidFill>
                <a:srgbClr val="C00000"/>
              </a:solidFill>
            </a:endParaRPr>
          </a:p>
        </p:txBody>
      </p:sp>
      <p:cxnSp>
        <p:nvCxnSpPr>
          <p:cNvPr id="38" name="Egyenes összekötő nyíllal 37"/>
          <p:cNvCxnSpPr/>
          <p:nvPr/>
        </p:nvCxnSpPr>
        <p:spPr>
          <a:xfrm flipH="1" flipV="1">
            <a:off x="8055181" y="3089401"/>
            <a:ext cx="1547860" cy="3856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076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</Words>
  <Application>Microsoft Office PowerPoint</Application>
  <PresentationFormat>Szélesvásznú</PresentationFormat>
  <Paragraphs>6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>Otthon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Tóth József</dc:creator>
  <cp:lastModifiedBy>Tóth József</cp:lastModifiedBy>
  <cp:revision>3</cp:revision>
  <dcterms:created xsi:type="dcterms:W3CDTF">2016-12-27T16:40:49Z</dcterms:created>
  <dcterms:modified xsi:type="dcterms:W3CDTF">2016-12-27T16:52:19Z</dcterms:modified>
</cp:coreProperties>
</file>