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>
        <p:scale>
          <a:sx n="100" d="100"/>
          <a:sy n="100" d="100"/>
        </p:scale>
        <p:origin x="624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Kattintson ide az alcím mintájának szerkesztéséhez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AEE7-FC4F-4212-9FB6-29A3DB77FE67}" type="datetimeFigureOut">
              <a:rPr lang="hu-HU" smtClean="0"/>
              <a:t>2017.04.15.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1B36E-3CF3-458E-A04D-589EF5FD06C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73620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AEE7-FC4F-4212-9FB6-29A3DB77FE67}" type="datetimeFigureOut">
              <a:rPr lang="hu-HU" smtClean="0"/>
              <a:t>2017.04.15.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1B36E-3CF3-458E-A04D-589EF5FD06C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52880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AEE7-FC4F-4212-9FB6-29A3DB77FE67}" type="datetimeFigureOut">
              <a:rPr lang="hu-HU" smtClean="0"/>
              <a:t>2017.04.15.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1B36E-3CF3-458E-A04D-589EF5FD06C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11535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AEE7-FC4F-4212-9FB6-29A3DB77FE67}" type="datetimeFigureOut">
              <a:rPr lang="hu-HU" smtClean="0"/>
              <a:t>2017.04.15.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1B36E-3CF3-458E-A04D-589EF5FD06C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3571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AEE7-FC4F-4212-9FB6-29A3DB77FE67}" type="datetimeFigureOut">
              <a:rPr lang="hu-HU" smtClean="0"/>
              <a:t>2017.04.15.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1B36E-3CF3-458E-A04D-589EF5FD06C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39488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AEE7-FC4F-4212-9FB6-29A3DB77FE67}" type="datetimeFigureOut">
              <a:rPr lang="hu-HU" smtClean="0"/>
              <a:t>2017.04.15.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1B36E-3CF3-458E-A04D-589EF5FD06C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8814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AEE7-FC4F-4212-9FB6-29A3DB77FE67}" type="datetimeFigureOut">
              <a:rPr lang="hu-HU" smtClean="0"/>
              <a:t>2017.04.15.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1B36E-3CF3-458E-A04D-589EF5FD06C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39678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AEE7-FC4F-4212-9FB6-29A3DB77FE67}" type="datetimeFigureOut">
              <a:rPr lang="hu-HU" smtClean="0"/>
              <a:t>2017.04.15.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1B36E-3CF3-458E-A04D-589EF5FD06C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11042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AEE7-FC4F-4212-9FB6-29A3DB77FE67}" type="datetimeFigureOut">
              <a:rPr lang="hu-HU" smtClean="0"/>
              <a:t>2017.04.15.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1B36E-3CF3-458E-A04D-589EF5FD06C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55864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AEE7-FC4F-4212-9FB6-29A3DB77FE67}" type="datetimeFigureOut">
              <a:rPr lang="hu-HU" smtClean="0"/>
              <a:t>2017.04.15.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1B36E-3CF3-458E-A04D-589EF5FD06C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92092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AEE7-FC4F-4212-9FB6-29A3DB77FE67}" type="datetimeFigureOut">
              <a:rPr lang="hu-HU" smtClean="0"/>
              <a:t>2017.04.15.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1B36E-3CF3-458E-A04D-589EF5FD06C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72362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4AEE7-FC4F-4212-9FB6-29A3DB77FE67}" type="datetimeFigureOut">
              <a:rPr lang="hu-HU" smtClean="0"/>
              <a:t>2017.04.15.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1B36E-3CF3-458E-A04D-589EF5FD06C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24194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4025" y="862012"/>
            <a:ext cx="8743950" cy="5133975"/>
          </a:xfrm>
          <a:prstGeom prst="rect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</p:pic>
      <p:sp>
        <p:nvSpPr>
          <p:cNvPr id="7" name="Téglalap 6"/>
          <p:cNvSpPr/>
          <p:nvPr/>
        </p:nvSpPr>
        <p:spPr>
          <a:xfrm>
            <a:off x="1981198" y="1540934"/>
            <a:ext cx="2616201" cy="4224866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Téglalap 7"/>
          <p:cNvSpPr/>
          <p:nvPr/>
        </p:nvSpPr>
        <p:spPr>
          <a:xfrm>
            <a:off x="4787899" y="1540934"/>
            <a:ext cx="2616201" cy="4224866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Téglalap 8"/>
          <p:cNvSpPr/>
          <p:nvPr/>
        </p:nvSpPr>
        <p:spPr>
          <a:xfrm>
            <a:off x="7594600" y="1540934"/>
            <a:ext cx="2616201" cy="4224866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Téglalap 9"/>
          <p:cNvSpPr/>
          <p:nvPr/>
        </p:nvSpPr>
        <p:spPr>
          <a:xfrm>
            <a:off x="2040467" y="1608666"/>
            <a:ext cx="2490258" cy="275166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Téglalap 10"/>
          <p:cNvSpPr/>
          <p:nvPr/>
        </p:nvSpPr>
        <p:spPr>
          <a:xfrm>
            <a:off x="2040467" y="5139266"/>
            <a:ext cx="2490258" cy="5249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Téglalap 11"/>
          <p:cNvSpPr/>
          <p:nvPr/>
        </p:nvSpPr>
        <p:spPr>
          <a:xfrm>
            <a:off x="4847168" y="5139265"/>
            <a:ext cx="2490258" cy="5249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Téglalap 12"/>
          <p:cNvSpPr/>
          <p:nvPr/>
        </p:nvSpPr>
        <p:spPr>
          <a:xfrm>
            <a:off x="7657571" y="5139265"/>
            <a:ext cx="2490258" cy="5249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Téglalap 13"/>
          <p:cNvSpPr/>
          <p:nvPr/>
        </p:nvSpPr>
        <p:spPr>
          <a:xfrm>
            <a:off x="4854572" y="1608666"/>
            <a:ext cx="2490258" cy="21082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Téglalap 14"/>
          <p:cNvSpPr/>
          <p:nvPr/>
        </p:nvSpPr>
        <p:spPr>
          <a:xfrm>
            <a:off x="7657571" y="1608665"/>
            <a:ext cx="2490258" cy="342899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36363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Szélesvásznú</PresentationFormat>
  <Paragraphs>0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PowerPoint-bemutató</vt:lpstr>
    </vt:vector>
  </TitlesOfParts>
  <Company>Otthon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Tóth József</dc:creator>
  <cp:lastModifiedBy>Tóth József</cp:lastModifiedBy>
  <cp:revision>1</cp:revision>
  <dcterms:created xsi:type="dcterms:W3CDTF">2017-04-15T15:00:32Z</dcterms:created>
  <dcterms:modified xsi:type="dcterms:W3CDTF">2017-04-15T15:00:52Z</dcterms:modified>
</cp:coreProperties>
</file>